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7" r:id="rId1"/>
  </p:sldMasterIdLst>
  <p:sldIdLst>
    <p:sldId id="256" r:id="rId2"/>
  </p:sldIdLst>
  <p:sldSz cx="12192000" cy="6858000"/>
  <p:notesSz cx="6797675" cy="9928225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1982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8165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8240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3802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5098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15979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80712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44035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022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094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857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3052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4513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62868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83938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9650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62041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A222673-0817-4A1C-8633-8C7EA3B9D99C}" type="datetimeFigureOut">
              <a:rPr lang="fa-IR" smtClean="0"/>
              <a:t>28/06/1440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FE4E7-9258-4E22-A1E3-E87DCBFD649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099054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5742" y="193183"/>
            <a:ext cx="9144000" cy="1595416"/>
          </a:xfrm>
        </p:spPr>
        <p:txBody>
          <a:bodyPr/>
          <a:lstStyle/>
          <a:p>
            <a:pPr algn="ctr"/>
            <a:r>
              <a:rPr lang="fa-IR" sz="4000" dirty="0" smtClean="0">
                <a:cs typeface="2  Aseman" panose="00000400000000000000" pitchFamily="2" charset="-78"/>
              </a:rPr>
              <a:t>واحد پژوهش پردیس برگزار می کند:</a:t>
            </a:r>
            <a:br>
              <a:rPr lang="fa-IR" sz="4000" dirty="0" smtClean="0">
                <a:cs typeface="2  Aseman" panose="00000400000000000000" pitchFamily="2" charset="-78"/>
              </a:rPr>
            </a:br>
            <a:r>
              <a:rPr lang="fa-IR" sz="4000" dirty="0" smtClean="0">
                <a:cs typeface="2  Aseman" panose="00000400000000000000" pitchFamily="2" charset="-78"/>
              </a:rPr>
              <a:t>کارگاه </a:t>
            </a:r>
            <a:r>
              <a:rPr lang="fa-IR" sz="4000" dirty="0" smtClean="0">
                <a:cs typeface="2  Aseman" panose="00000400000000000000" pitchFamily="2" charset="-78"/>
              </a:rPr>
              <a:t>آموزشی </a:t>
            </a:r>
            <a:r>
              <a:rPr lang="fa-IR" sz="4000" dirty="0" smtClean="0">
                <a:cs typeface="2  Aseman" panose="00000400000000000000" pitchFamily="2" charset="-78"/>
              </a:rPr>
              <a:t> </a:t>
            </a:r>
            <a:r>
              <a:rPr lang="fa-IR" sz="4000" dirty="0">
                <a:cs typeface="2  Aseman" panose="00000400000000000000" pitchFamily="2" charset="-78"/>
              </a:rPr>
              <a:t>«روش نقد </a:t>
            </a:r>
            <a:r>
              <a:rPr lang="fa-IR" sz="4000">
                <a:cs typeface="2  Aseman" panose="00000400000000000000" pitchFamily="2" charset="-78"/>
              </a:rPr>
              <a:t>کتاب</a:t>
            </a:r>
            <a:r>
              <a:rPr lang="fa-IR" sz="4000" smtClean="0">
                <a:cs typeface="2  Aseman" panose="00000400000000000000" pitchFamily="2" charset="-78"/>
              </a:rPr>
              <a:t>»</a:t>
            </a:r>
            <a:endParaRPr lang="fa-IR" sz="4000" dirty="0">
              <a:cs typeface="2  Asema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5742" y="2356458"/>
            <a:ext cx="7929282" cy="1009442"/>
          </a:xfrm>
        </p:spPr>
        <p:txBody>
          <a:bodyPr>
            <a:normAutofit/>
          </a:bodyPr>
          <a:lstStyle/>
          <a:p>
            <a:pPr algn="ctr"/>
            <a:r>
              <a:rPr lang="fa-IR" u="sng" dirty="0" smtClean="0">
                <a:solidFill>
                  <a:srgbClr val="FFC000"/>
                </a:solidFill>
                <a:cs typeface="B Titr" panose="00000700000000000000" pitchFamily="2" charset="-78"/>
              </a:rPr>
              <a:t>مدرس دوره:</a:t>
            </a:r>
          </a:p>
          <a:p>
            <a:pPr algn="ctr"/>
            <a:r>
              <a:rPr lang="fa-IR" dirty="0" smtClean="0">
                <a:cs typeface="B Titr" panose="00000700000000000000" pitchFamily="2" charset="-78"/>
              </a:rPr>
              <a:t>آقای حبیب الله بخشوده</a:t>
            </a:r>
            <a:endParaRPr lang="fa-IR" dirty="0" smtClean="0">
              <a:cs typeface="B Titr" panose="00000700000000000000" pitchFamily="2" charset="-78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35742" y="3799709"/>
            <a:ext cx="7929282" cy="11967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u="sng" dirty="0" smtClean="0">
                <a:solidFill>
                  <a:srgbClr val="FFFF00"/>
                </a:solidFill>
                <a:cs typeface="B Titr" panose="00000700000000000000" pitchFamily="2" charset="-78"/>
              </a:rPr>
              <a:t>زمان</a:t>
            </a:r>
            <a:r>
              <a:rPr lang="fa-IR" dirty="0" smtClean="0">
                <a:solidFill>
                  <a:srgbClr val="FFFF00"/>
                </a:solidFill>
                <a:cs typeface="B Nazanin" panose="00000400000000000000" pitchFamily="2" charset="-78"/>
              </a:rPr>
              <a:t>: </a:t>
            </a:r>
          </a:p>
          <a:p>
            <a:r>
              <a:rPr lang="fa-IR" dirty="0" smtClean="0">
                <a:solidFill>
                  <a:srgbClr val="FFFF00"/>
                </a:solidFill>
                <a:cs typeface="B Nazanin" panose="00000400000000000000" pitchFamily="2" charset="-78"/>
              </a:rPr>
              <a:t>چهارشنبه </a:t>
            </a:r>
            <a:r>
              <a:rPr lang="fa-IR" dirty="0" smtClean="0">
                <a:solidFill>
                  <a:srgbClr val="FFFF00"/>
                </a:solidFill>
                <a:cs typeface="B Nazanin" panose="00000400000000000000" pitchFamily="2" charset="-78"/>
              </a:rPr>
              <a:t>مورخه 15 / 12 / 1397  از ساعت </a:t>
            </a:r>
            <a:r>
              <a:rPr lang="fa-IR" dirty="0" smtClean="0">
                <a:solidFill>
                  <a:srgbClr val="FFFF00"/>
                </a:solidFill>
                <a:cs typeface="B Nazanin" panose="00000400000000000000" pitchFamily="2" charset="-78"/>
              </a:rPr>
              <a:t>8 الی 10</a:t>
            </a:r>
            <a:endParaRPr lang="fa-IR" dirty="0" smtClean="0">
              <a:solidFill>
                <a:srgbClr val="FFFF00"/>
              </a:solidFill>
              <a:cs typeface="B Nazanin" panose="00000400000000000000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582272" y="5567082"/>
            <a:ext cx="7682752" cy="591671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20000"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2000" u="sng" dirty="0" smtClean="0">
                <a:cs typeface="B Titr" panose="00000700000000000000" pitchFamily="2" charset="-78"/>
              </a:rPr>
              <a:t>مکان</a:t>
            </a:r>
            <a:r>
              <a:rPr lang="fa-IR" sz="2000" dirty="0" smtClean="0">
                <a:cs typeface="B Titr" panose="00000700000000000000" pitchFamily="2" charset="-78"/>
              </a:rPr>
              <a:t>:            </a:t>
            </a:r>
          </a:p>
          <a:p>
            <a:r>
              <a:rPr lang="fa-IR" sz="2000" dirty="0" smtClean="0">
                <a:cs typeface="B Titr" panose="00000700000000000000" pitchFamily="2" charset="-78"/>
              </a:rPr>
              <a:t>  </a:t>
            </a:r>
            <a:r>
              <a:rPr lang="fa-IR" sz="2000" dirty="0" smtClean="0">
                <a:cs typeface="B Titr" panose="00000700000000000000" pitchFamily="2" charset="-78"/>
              </a:rPr>
              <a:t>پردیس امام جعفر صادق(ع)</a:t>
            </a:r>
            <a:endParaRPr lang="fa-IR" sz="2000" dirty="0" smtClean="0">
              <a:cs typeface="B Titr" panose="00000700000000000000" pitchFamily="2" charset="-78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 rot="17072730">
            <a:off x="8201029" y="3681205"/>
            <a:ext cx="4209879" cy="70347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1600" dirty="0" smtClean="0">
                <a:cs typeface="B Nazanin" panose="00000400000000000000" pitchFamily="2" charset="-78"/>
              </a:rPr>
              <a:t>گواهی </a:t>
            </a:r>
            <a:r>
              <a:rPr lang="fa-IR" sz="1600" dirty="0" smtClean="0">
                <a:cs typeface="B Nazanin" panose="00000400000000000000" pitchFamily="2" charset="-78"/>
              </a:rPr>
              <a:t>حضور در کارگاه صرفاً </a:t>
            </a:r>
            <a:r>
              <a:rPr lang="fa-IR" sz="1600" dirty="0" smtClean="0">
                <a:cs typeface="B Nazanin" panose="00000400000000000000" pitchFamily="2" charset="-78"/>
              </a:rPr>
              <a:t>ً </a:t>
            </a:r>
            <a:r>
              <a:rPr lang="fa-IR" sz="1600" dirty="0" smtClean="0">
                <a:cs typeface="B Nazanin" panose="00000400000000000000" pitchFamily="2" charset="-78"/>
              </a:rPr>
              <a:t>برای افرادی صادر می شود که در تمامی جلسات کارگاه حضور داشته باشند.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 rot="17107223">
            <a:off x="-1688805" y="3868348"/>
            <a:ext cx="5178143" cy="72519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a-IR" sz="1600" dirty="0" smtClean="0">
              <a:cs typeface="B Nazanin" panose="00000400000000000000" pitchFamily="2" charset="-78"/>
            </a:endParaRPr>
          </a:p>
          <a:p>
            <a:r>
              <a:rPr lang="fa-IR" sz="1600" dirty="0" smtClean="0">
                <a:cs typeface="B Nazanin" panose="00000400000000000000" pitchFamily="2" charset="-78"/>
              </a:rPr>
              <a:t>این دوره ویژه </a:t>
            </a:r>
            <a:r>
              <a:rPr lang="fa-IR" sz="1600" dirty="0" smtClean="0">
                <a:cs typeface="B Nazanin" panose="00000400000000000000" pitchFamily="2" charset="-78"/>
              </a:rPr>
              <a:t>دانشجومعلمان </a:t>
            </a:r>
            <a:r>
              <a:rPr lang="fa-IR" sz="1600" dirty="0" smtClean="0">
                <a:cs typeface="B Nazanin" panose="00000400000000000000" pitchFamily="2" charset="-78"/>
              </a:rPr>
              <a:t>دانشگاه </a:t>
            </a:r>
            <a:r>
              <a:rPr lang="fa-IR" sz="1600" dirty="0" smtClean="0">
                <a:cs typeface="B Nazanin" panose="00000400000000000000" pitchFamily="2" charset="-78"/>
              </a:rPr>
              <a:t>می باشد.</a:t>
            </a:r>
            <a:endParaRPr lang="fa-IR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615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</TotalTime>
  <Words>64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2  Aseman</vt:lpstr>
      <vt:lpstr>Arial</vt:lpstr>
      <vt:lpstr>B Nazanin</vt:lpstr>
      <vt:lpstr>B Titr</vt:lpstr>
      <vt:lpstr>Century Gothic</vt:lpstr>
      <vt:lpstr>Wingdings 3</vt:lpstr>
      <vt:lpstr>Ion</vt:lpstr>
      <vt:lpstr>واحد پژوهش پردیس برگزار می کند: کارگاه آموزشی  «روش نقد کتاب»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کارگاه آموزشی    «روش تحقیق کیفی»</dc:title>
  <dc:creator>Operator1</dc:creator>
  <cp:lastModifiedBy>Windows User</cp:lastModifiedBy>
  <cp:revision>13</cp:revision>
  <cp:lastPrinted>2019-03-05T06:46:26Z</cp:lastPrinted>
  <dcterms:created xsi:type="dcterms:W3CDTF">2019-03-02T05:48:33Z</dcterms:created>
  <dcterms:modified xsi:type="dcterms:W3CDTF">2019-03-05T06:55:46Z</dcterms:modified>
</cp:coreProperties>
</file>